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64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C552E-69B7-4590-AB6D-940C239EB52A}" type="datetimeFigureOut">
              <a:rPr lang="en-US" smtClean="0"/>
              <a:t>5/24/2011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E4975-F9AB-477D-8981-01027BEC5B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C552E-69B7-4590-AB6D-940C239EB52A}" type="datetimeFigureOut">
              <a:rPr lang="en-US" smtClean="0"/>
              <a:t>5/24/2011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E4975-F9AB-477D-8981-01027BEC5B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C552E-69B7-4590-AB6D-940C239EB52A}" type="datetimeFigureOut">
              <a:rPr lang="en-US" smtClean="0"/>
              <a:t>5/24/2011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E4975-F9AB-477D-8981-01027BEC5B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C552E-69B7-4590-AB6D-940C239EB52A}" type="datetimeFigureOut">
              <a:rPr lang="en-US" smtClean="0"/>
              <a:t>5/24/2011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E4975-F9AB-477D-8981-01027BEC5B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C552E-69B7-4590-AB6D-940C239EB52A}" type="datetimeFigureOut">
              <a:rPr lang="en-US" smtClean="0"/>
              <a:t>5/24/2011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E4975-F9AB-477D-8981-01027BEC5B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C552E-69B7-4590-AB6D-940C239EB52A}" type="datetimeFigureOut">
              <a:rPr lang="en-US" smtClean="0"/>
              <a:t>5/24/2011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E4975-F9AB-477D-8981-01027BEC5B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C552E-69B7-4590-AB6D-940C239EB52A}" type="datetimeFigureOut">
              <a:rPr lang="en-US" smtClean="0"/>
              <a:t>5/24/2011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E4975-F9AB-477D-8981-01027BEC5B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C552E-69B7-4590-AB6D-940C239EB52A}" type="datetimeFigureOut">
              <a:rPr lang="en-US" smtClean="0"/>
              <a:t>5/24/2011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E4975-F9AB-477D-8981-01027BEC5B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C552E-69B7-4590-AB6D-940C239EB52A}" type="datetimeFigureOut">
              <a:rPr lang="en-US" smtClean="0"/>
              <a:t>5/24/2011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E4975-F9AB-477D-8981-01027BEC5B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C552E-69B7-4590-AB6D-940C239EB52A}" type="datetimeFigureOut">
              <a:rPr lang="en-US" smtClean="0"/>
              <a:t>5/24/2011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E4975-F9AB-477D-8981-01027BEC5B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C552E-69B7-4590-AB6D-940C239EB52A}" type="datetimeFigureOut">
              <a:rPr lang="en-US" smtClean="0"/>
              <a:t>5/24/2011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E4975-F9AB-477D-8981-01027BEC5B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FC552E-69B7-4590-AB6D-940C239EB52A}" type="datetimeFigureOut">
              <a:rPr lang="en-US" smtClean="0"/>
              <a:t>5/24/2011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1E4975-F9AB-477D-8981-01027BEC5B7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t3.gstatic.com/images?q=tbn:ANd9GcTdK4TlXh2eks5LsB4C2sIW64mn_5shFr5cgW0L6siPPf6tBpGSzA&amp;t=1"/>
          <p:cNvPicPr>
            <a:picLocks noChangeAspect="1" noChangeArrowheads="1"/>
          </p:cNvPicPr>
          <p:nvPr/>
        </p:nvPicPr>
        <p:blipFill>
          <a:blip r:embed="rId2" cstate="print"/>
          <a:srcRect l="4082" t="15504" b="45736"/>
          <a:stretch>
            <a:fillRect/>
          </a:stretch>
        </p:blipFill>
        <p:spPr bwMode="auto">
          <a:xfrm>
            <a:off x="2819400" y="914400"/>
            <a:ext cx="5443728" cy="2895600"/>
          </a:xfrm>
          <a:prstGeom prst="rect">
            <a:avLst/>
          </a:prstGeom>
          <a:noFill/>
        </p:spPr>
      </p:pic>
      <p:pic>
        <p:nvPicPr>
          <p:cNvPr id="11270" name="Picture 6" descr="http://t0.gstatic.com/images?q=tbn:ANd9GcSOQAm9B8mPGV2BEfTtRyI8umpS95CwKtUJr49TGJ-Cs4G4IgDr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0" y="3505200"/>
            <a:ext cx="2895600" cy="2895600"/>
          </a:xfrm>
          <a:prstGeom prst="rect">
            <a:avLst/>
          </a:prstGeom>
          <a:noFill/>
        </p:spPr>
      </p:pic>
      <p:pic>
        <p:nvPicPr>
          <p:cNvPr id="11272" name="Picture 8" descr="http://t1.gstatic.com/images?q=tbn:ANd9GcTfVQ69eZXiqivWMtw_qv0tgBY8SCMIF3oyJmjADPEMEZ433psXAQ&amp;t=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" y="3124200"/>
            <a:ext cx="2895600" cy="234904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0" y="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Kristen ITC" pitchFamily="66" charset="0"/>
              </a:rPr>
              <a:t>Activité</a:t>
            </a:r>
            <a:r>
              <a:rPr lang="en-US" sz="4000" dirty="0" smtClean="0">
                <a:latin typeface="Kristen ITC" pitchFamily="66" charset="0"/>
              </a:rPr>
              <a:t> 11 </a:t>
            </a:r>
            <a:r>
              <a:rPr lang="en-US" sz="2800" dirty="0" smtClean="0">
                <a:latin typeface="Kristen ITC" pitchFamily="66" charset="0"/>
              </a:rPr>
              <a:t>– Say whether or not you have each of the items, based on the pictures shown.</a:t>
            </a:r>
            <a:endParaRPr lang="en-US" sz="28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Kristen ITC" pitchFamily="66" charset="0"/>
              </a:rPr>
              <a:t>Activité</a:t>
            </a:r>
            <a:r>
              <a:rPr lang="en-US" sz="4000" dirty="0" smtClean="0">
                <a:latin typeface="Kristen ITC" pitchFamily="66" charset="0"/>
              </a:rPr>
              <a:t> 12 </a:t>
            </a:r>
            <a:r>
              <a:rPr lang="en-US" sz="2800" dirty="0" smtClean="0">
                <a:latin typeface="Kristen ITC" pitchFamily="66" charset="0"/>
              </a:rPr>
              <a:t>– Respond to the speaker’s suggestions by saying, “I really want to, but I can’t” (see below)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0574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92D050"/>
                </a:solidFill>
                <a:latin typeface="Kristen ITC" pitchFamily="66" charset="0"/>
              </a:rPr>
              <a:t>Je </a:t>
            </a:r>
            <a:r>
              <a:rPr lang="en-US" sz="4000" dirty="0" err="1" smtClean="0">
                <a:solidFill>
                  <a:srgbClr val="92D050"/>
                </a:solidFill>
                <a:latin typeface="Kristen ITC" pitchFamily="66" charset="0"/>
              </a:rPr>
              <a:t>veux</a:t>
            </a:r>
            <a:r>
              <a:rPr lang="en-US" sz="4000" dirty="0" smtClean="0">
                <a:solidFill>
                  <a:srgbClr val="92D050"/>
                </a:solidFill>
                <a:latin typeface="Kristen ITC" pitchFamily="66" charset="0"/>
              </a:rPr>
              <a:t>, </a:t>
            </a:r>
            <a:r>
              <a:rPr lang="en-US" sz="4000" dirty="0" err="1" smtClean="0">
                <a:solidFill>
                  <a:srgbClr val="92D050"/>
                </a:solidFill>
                <a:latin typeface="Kristen ITC" pitchFamily="66" charset="0"/>
              </a:rPr>
              <a:t>tu</a:t>
            </a:r>
            <a:r>
              <a:rPr lang="en-US" sz="4000" dirty="0" smtClean="0">
                <a:solidFill>
                  <a:srgbClr val="92D050"/>
                </a:solidFill>
                <a:latin typeface="Kristen ITC" pitchFamily="66" charset="0"/>
              </a:rPr>
              <a:t> </a:t>
            </a:r>
            <a:r>
              <a:rPr lang="en-US" sz="4000" dirty="0" err="1" smtClean="0">
                <a:solidFill>
                  <a:srgbClr val="92D050"/>
                </a:solidFill>
                <a:latin typeface="Kristen ITC" pitchFamily="66" charset="0"/>
              </a:rPr>
              <a:t>veux</a:t>
            </a:r>
            <a:r>
              <a:rPr lang="en-US" sz="4000" dirty="0" smtClean="0">
                <a:solidFill>
                  <a:srgbClr val="92D050"/>
                </a:solidFill>
                <a:latin typeface="Kristen ITC" pitchFamily="66" charset="0"/>
              </a:rPr>
              <a:t> = I want, you want</a:t>
            </a:r>
            <a:endParaRPr lang="en-US" sz="40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5814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0070C0"/>
                </a:solidFill>
                <a:latin typeface="Kristen ITC" pitchFamily="66" charset="0"/>
              </a:rPr>
              <a:t>Je </a:t>
            </a:r>
            <a:r>
              <a:rPr lang="en-US" sz="4000" dirty="0" err="1" smtClean="0">
                <a:solidFill>
                  <a:srgbClr val="0070C0"/>
                </a:solidFill>
                <a:latin typeface="Kristen ITC" pitchFamily="66" charset="0"/>
              </a:rPr>
              <a:t>peux</a:t>
            </a:r>
            <a:r>
              <a:rPr lang="en-US" sz="4000" dirty="0" smtClean="0">
                <a:solidFill>
                  <a:srgbClr val="0070C0"/>
                </a:solidFill>
                <a:latin typeface="Kristen ITC" pitchFamily="66" charset="0"/>
              </a:rPr>
              <a:t>, </a:t>
            </a:r>
            <a:r>
              <a:rPr lang="en-US" sz="4000" dirty="0" err="1" smtClean="0">
                <a:solidFill>
                  <a:srgbClr val="0070C0"/>
                </a:solidFill>
                <a:latin typeface="Kristen ITC" pitchFamily="66" charset="0"/>
              </a:rPr>
              <a:t>tu</a:t>
            </a:r>
            <a:r>
              <a:rPr lang="en-US" sz="4000" dirty="0" smtClean="0">
                <a:solidFill>
                  <a:srgbClr val="0070C0"/>
                </a:solidFill>
                <a:latin typeface="Kristen ITC" pitchFamily="66" charset="0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Kristen ITC" pitchFamily="66" charset="0"/>
              </a:rPr>
              <a:t>peux</a:t>
            </a:r>
            <a:r>
              <a:rPr lang="en-US" sz="4000" dirty="0" smtClean="0">
                <a:solidFill>
                  <a:srgbClr val="0070C0"/>
                </a:solidFill>
                <a:latin typeface="Kristen ITC" pitchFamily="66" charset="0"/>
              </a:rPr>
              <a:t> = I can, you can</a:t>
            </a:r>
            <a:endParaRPr lang="en-US" sz="4000" dirty="0">
              <a:solidFill>
                <a:srgbClr val="0070C0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51816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  <a:latin typeface="Kristen ITC" pitchFamily="66" charset="0"/>
              </a:rPr>
              <a:t>Je </a:t>
            </a:r>
            <a:r>
              <a:rPr lang="en-US" sz="4000" dirty="0" err="1" smtClean="0">
                <a:solidFill>
                  <a:srgbClr val="FF0000"/>
                </a:solidFill>
                <a:latin typeface="Kristen ITC" pitchFamily="66" charset="0"/>
              </a:rPr>
              <a:t>veux</a:t>
            </a:r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  <a:latin typeface="Kristen ITC" pitchFamily="66" charset="0"/>
              </a:rPr>
              <a:t> </a:t>
            </a:r>
            <a:r>
              <a:rPr lang="en-US" sz="4000" dirty="0" err="1" smtClean="0">
                <a:solidFill>
                  <a:schemeClr val="accent6">
                    <a:lumMod val="75000"/>
                  </a:schemeClr>
                </a:solidFill>
                <a:latin typeface="Kristen ITC" pitchFamily="66" charset="0"/>
              </a:rPr>
              <a:t>bien</a:t>
            </a:r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  <a:latin typeface="Kristen ITC" pitchFamily="66" charset="0"/>
              </a:rPr>
              <a:t>, </a:t>
            </a:r>
            <a:r>
              <a:rPr lang="en-US" sz="4000" dirty="0" err="1" smtClean="0">
                <a:solidFill>
                  <a:schemeClr val="accent6">
                    <a:lumMod val="75000"/>
                  </a:schemeClr>
                </a:solidFill>
                <a:latin typeface="Kristen ITC" pitchFamily="66" charset="0"/>
              </a:rPr>
              <a:t>mais</a:t>
            </a:r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  <a:latin typeface="Kristen ITC" pitchFamily="66" charset="0"/>
              </a:rPr>
              <a:t> je ne </a:t>
            </a:r>
            <a:r>
              <a:rPr lang="en-US" sz="4000" dirty="0" err="1" smtClean="0">
                <a:solidFill>
                  <a:srgbClr val="FF0000"/>
                </a:solidFill>
                <a:latin typeface="Kristen ITC" pitchFamily="66" charset="0"/>
              </a:rPr>
              <a:t>peux</a:t>
            </a:r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  <a:latin typeface="Kristen ITC" pitchFamily="66" charset="0"/>
              </a:rPr>
              <a:t> pas.</a:t>
            </a:r>
            <a:endParaRPr lang="en-US" sz="4000" dirty="0">
              <a:solidFill>
                <a:schemeClr val="accent6">
                  <a:lumMod val="75000"/>
                </a:schemeClr>
              </a:solidFill>
              <a:latin typeface="Kristen ITC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77</Words>
  <Application>Microsoft Office PowerPoint</Application>
  <PresentationFormat>On-screen Show (4:3)</PresentationFormat>
  <Paragraphs>5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4</cp:revision>
  <dcterms:created xsi:type="dcterms:W3CDTF">2011-05-24T10:47:30Z</dcterms:created>
  <dcterms:modified xsi:type="dcterms:W3CDTF">2011-05-24T11:10:44Z</dcterms:modified>
</cp:coreProperties>
</file>